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22.04.2024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endParaRPr lang="ru-RU" sz="4300" b="1" dirty="0" smtClean="0">
              <a:solidFill>
                <a:schemeClr val="accent2"/>
              </a:solidFill>
            </a:endParaRP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Машиночитаемая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доверенность (МЧД), особенности ее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применения</a:t>
            </a:r>
            <a:r>
              <a:rPr lang="en-US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применении ККТ при осуществлении расчетов в Российской Федерации. Возможности мобильного приложения ФНС России «Проверка чека» и платформы «Честный знак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апреля в 15:00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налогоплательщиков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следующим темам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счет: особенности предоставления уведомления об исчисленных суммах налогов, сборов, страховых взносов. Ответы на актуальные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Повторное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получение ИП и ЮЛ  ключа электронной подписи  без личного посещения налогового органа.</a:t>
            </a:r>
            <a:endParaRPr lang="en-US" sz="23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en-US" sz="23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3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подключения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https://t.me/FNSYNAO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36" y="634966"/>
            <a:ext cx="648072" cy="62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2230</TotalTime>
  <Words>68</Words>
  <Application>Microsoft Office PowerPoint</Application>
  <PresentationFormat>Лист A4 (210x297 мм)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281</cp:revision>
  <cp:lastPrinted>2023-03-24T03:51:23Z</cp:lastPrinted>
  <dcterms:created xsi:type="dcterms:W3CDTF">2020-04-10T13:09:37Z</dcterms:created>
  <dcterms:modified xsi:type="dcterms:W3CDTF">2024-04-22T05:03:06Z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